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AI-Powered Healthcare: Enhancing Diagnosis and Treatment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Sarah Jones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sarah.jones@berkeley.edu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AI-Powered Healthcare: Enhancing Diagnosis and Treatment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AI-Powered Healthcare: Enhancing Diagnosis and Treatment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2024-01-26T10:48:07Z</dcterms:modified>
  <cp:category/>
</cp:coreProperties>
</file>