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Supermassive Black Hole Enigmas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Lauranne Lanz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Hamburg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lanz@hs.uni-hamburg.de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Supermassive Black Hole Enigmas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Supermassive Black Hole Enigmas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2024-01-26T10:48:12Z</dcterms:modified>
  <cp:category/>
</cp:coreProperties>
</file>