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Bacteria's Voice: Decoding Microbial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Microbiology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janedoe@microbiologyresearch.com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Bacteria's Voice: Decoding Microbial Languages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Bacteria's Voice: Decoding Microbial Languages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2024-01-26T10:48:14Z</dcterms:modified>
  <cp:category/>
</cp:coreProperties>
</file>