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Unveiling the Secrets of Coral Bleaching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Jane Doe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Los Angeles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jane.doe@ucla.edu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Unveiling the Secrets of Coral Bleaching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the Secrets of Coral Bleaching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2024-01-26T10:48:17Z</dcterms:modified>
  <cp:category/>
</cp:coreProperties>
</file>