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Exploring Food Waste Reduction Strategies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 Williams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swilliams@berkeley.edu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Exploring Food Waste Reduction Strategies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Food Waste Reduction Strategies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2024-01-26T10:48:24Z</dcterms:modified>
  <cp:category/>
</cp:coreProperties>
</file>