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Energy-Efficient Buildings: A Sustainable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 Baker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emma.baker@berkeley.edu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Energy-Efficient Buildings: A Sustainable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Energy-Efficient Buildings: A Sustainable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2024-01-26T10:48:38Z</dcterms:modified>
  <cp:category/>
</cp:coreProperties>
</file>