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Healthy Eating: A Guide for Busy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Sara Thomas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Registered Dietitian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sara.thomas@example.com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Healthy Eating: A Guide for Busy Professionals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Eating: A Guide for Busy Professionals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2024-01-26T10:48:44Z</dcterms:modified>
  <cp:category/>
</cp:coreProperties>
</file>