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Music and Memory: A Powerful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Diana Deutsch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diana.deutsch@ucsd.edu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Music and Memory: A Powerful Connection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Memory: A Powerful Connection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2024-01-26T10:48:54Z</dcterms:modified>
  <cp:category/>
</cp:coreProperties>
</file>