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Food Preferences of Honey 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Karl von Frisch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University of Munich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karl.frisch@zoology.mpg.de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Food Preferences of Honey 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Preferences of Honey 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2024-01-26T10:49:04Z</dcterms:modified>
  <cp:category/>
</cp:coreProperties>
</file>