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Assessing Stress Levels in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Williams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sarah.williams@berkeley.edu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Assessing Stress Levels in Students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Stress Levels in Students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2024-01-26T10:49:11Z</dcterms:modified>
  <cp:category/>
</cp:coreProperties>
</file>