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Achieving Sustainability in Fashion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Anya Kalugina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 New School, Parsons School of Design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akalugina@newschool.edu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Achieving Sustainability in Fashion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Sustainability in Fashion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2024-01-26T10:49:25Z</dcterms:modified>
  <cp:category/>
</cp:coreProperties>
</file>