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Reality for Pain Relief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jane.doe@hms.harvard.edu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Reality for Pain Relief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Relief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2024-01-26T10:49:27Z</dcterms:modified>
  <cp:category/>
</cp:coreProperties>
</file>