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Psychology of Monetary Incentives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Daniel Kahneman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Princeton University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kahneman@princeton.edu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Psychology of Monetary Incentives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Psychology of Monetary Incentives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2024-01-26T10:49:30Z</dcterms:modified>
  <cp:category/>
</cp:coreProperties>
</file>