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Understanding Drying Impact on Soil Fungi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Ahmad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North Carolina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sm_ahmad@unc.edu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Understanding Drying Impact on Soil Fungi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Drying Impact on Soil Fungi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2024-01-26T10:49:43Z</dcterms:modified>
  <cp:category/>
</cp:coreProperties>
</file>