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Aquaponics: A Sustainable Food Production Technique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Julia Chang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juliachang@ucdavis.edu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Aquaponics: A Sustainable Food Production Technique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Aquaponics: A Sustainable Food Production Technique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2024-01-26T10:49:45Z</dcterms:modified>
  <cp:category/>
</cp:coreProperties>
</file>