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the Power of Plants: Natural Healing Remedies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Williams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Institute of Botany and Herbal Medicine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janewilliams@botanyinstitute.org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the Power of Plants: Natural Healing Remedies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Power of Plants: Natural Healing Remedies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2024-01-26T10:49:53Z</dcterms:modified>
  <cp:category/>
</cp:coreProperties>
</file>