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Models in Moral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Iyad Rahwan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i.rahwan@mit.edu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Models in Moral Decision-Making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in Moral Decision-Making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2024-01-26T10:50:01Z</dcterms:modified>
  <cp:category/>
</cp:coreProperties>
</file>