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Art of Seeing Sound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Stephen C. Kramer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skramer@ucsd.edu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Art of Seeing Sound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Seeing Sound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2024-01-26T10:50:22Z</dcterms:modified>
  <cp:category/>
</cp:coreProperties>
</file>