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Enhancing Crop Yield: A Biotechnological Insight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Emily Williams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Agricultural Sciences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emily.williams@uas.edu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Enhancing Crop Yield: A Biotechnological Insight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Crop Yield: A Biotechnological Insight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2024-01-26T10:50:31Z</dcterms:modified>
  <cp:category/>
</cp:coreProperties>
</file>