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Decoding Dreams: Unveiling the Mystery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Emma Watson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Institute of Neuropsychology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emma.watson@neuropsy.org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Decoding Dreams: Unveiling the Mystery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Dreams: Unveiling the Mystery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2024-01-26T10:50:34Z</dcterms:modified>
  <cp:category/>
</cp:coreProperties>
</file>