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Microplastics in Marine Sediments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Melissa Bowen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San Diego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mbowen@ucsd.edu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Microplastics in Marine Sediments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Microplastics in Marine Sediments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2024-01-26T10:50:36Z</dcterms:modified>
  <cp:category/>
</cp:coreProperties>
</file>