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 Bias: Unveiling Hidden Prejudices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MIT Computer Science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emily.jones@mit.edu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 Bias: Unveiling Hidden Prejudices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Bias: Unveiling Hidden Prejudices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2024-01-26T10:51:07Z</dcterms:modified>
  <cp:category/>
</cp:coreProperties>
</file>