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Brain Responses to Music: Exploring Emotional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Elena Rodriguez</a:t>
            </a:r>
          </a:p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elena.rodriguez@berkeley.edu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Brain Responses to Music: Exploring Emotional Processing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Responses to Music: Exploring Emotional Processing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2024-01-26T10:51:14Z</dcterms:modified>
  <cp:category/>
</cp:coreProperties>
</file>