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Facial Emotion Recognition: Unlocking Human Connectivity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Ekaterina Fedorovskaya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Cambridge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e.fedorovskaya@cam.ac.uk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Facial Emotion Recognition: Unlocking Human Connectivity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Recognition: Unlocking Human Connectivity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2024-01-26T10:51:17Z</dcterms:modified>
  <cp:category/>
</cp:coreProperties>
</file>