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How do dreams affect sleeping?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Sigmund Freud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Vienna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sigmund.freud@univie.ac.at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How do dreams affect sleeping?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dreams affect sleeping?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2024-01-26T10:51:25Z</dcterms:modified>
  <cp:category/>
</cp:coreProperties>
</file>