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Emotions through Facial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Mehrun Jahan Eva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Texas A&amp;M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eva@tamu.edu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Emotions through Facial Expressions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Emotions through Facial Expressions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2024-01-26T10:51:28Z</dcterms:modified>
  <cp:category/>
</cp:coreProperties>
</file>