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Solar Energy: A Clean and Renewable Energy Source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Jessica Thomas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California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jessica.thomas@caltech.edu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Solar Energy: A Clean and Renewable Energy Source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Energy: A Clean and Renewable Energy Source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2024-01-26T10:51:56Z</dcterms:modified>
  <cp:category/>
</cp:coreProperties>
</file>