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Drinking Water: A Growing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M. Parker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sparker@berkeley.edu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Drinking Water: A Growing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Growing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2024-01-26T10:52:17Z</dcterms:modified>
  <cp:category/>
</cp:coreProperties>
</file>