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Education During Emergencies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Joyce Baluyot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UNICEF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jbaluyot@unicef.org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Education During Emergencies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During Emergencies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2024-01-26T10:52:19Z</dcterms:modified>
  <cp:category/>
</cp:coreProperties>
</file>