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Crops with Genetic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Pamela Ronald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pamelaronald@ucdavis.edu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Crops with Genetic Engineering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Crops with Genetic Engineering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2024-01-26T10:52:21Z</dcterms:modified>
  <cp:category/>
</cp:coreProperties>
</file>