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Low-Cost Online Education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Brown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sbrown@universityofcalifornia.edu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Low-Cost Online Education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Low-Cost Online Education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2024-01-26T10:52:24Z</dcterms:modified>
  <cp:category/>
</cp:coreProperties>
</file>