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Climate Change: A Global Challenge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johnsmith@berkeley.edu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Climate Change: A Global Challenge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Change: A Global Challenge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2024-01-26T10:52:26Z</dcterms:modified>
  <cp:category/>
</cp:coreProperties>
</file>