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Mental Health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Olivia Smith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Boston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olivia.smith@bu.edu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Mental Health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Mental Health Support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2024-01-26T10:52:29Z</dcterms:modified>
  <cp:category/>
</cp:coreProperties>
</file>