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E-Learning Platforms: A Changing Educational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Sarah Johnson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sarah.johnson@berkeley.edu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E-Learning Platforms: A Changing Educational Landscape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Platforms: A Changing Educational Landscape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2024-01-26T10:52:34Z</dcterms:modified>
  <cp:category/>
</cp:coreProperties>
</file>