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Boosting Crop Yield with LED Lighting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Abigail Adams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Agriculture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abigail.adams@agresearch.org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Boosting Crop Yield with LED Lighting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Crop Yield with LED Lighting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2024-01-26T10:52:45Z</dcterms:modified>
  <cp:category/>
</cp:coreProperties>
</file>