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Sleep Deprivation on Cognitive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Daria Kuss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daria.kuss@berkeley.edu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Sleep Deprivation on Cognitive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Deprivation on Cognitive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2024-01-26T10:52:55Z</dcterms:modified>
  <cp:category/>
</cp:coreProperties>
</file>