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Effective Alzheimer's Therapy: New Hope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Dr. David Smith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davids@stanford.edu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Effective Alzheimer's Therapy: New Hope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Alzheimer's Therapy: New Hope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2024-01-26T10:53:03Z</dcterms:modified>
  <cp:category/>
</cp:coreProperties>
</file>