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Understanding Remote Work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New York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jane.doe@nyu.edu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Understanding Remote Work Patterns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Remote Work Patterns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2024-01-26T10:53:06Z</dcterms:modified>
  <cp:category/>
</cp:coreProperties>
</file>