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Malaria Diagnosis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Anyango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Kenya Medical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sarah.anyango@kemri.co.ke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Malaria Diagnosis using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Diagnosis using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2024-01-26T10:53:13Z</dcterms:modified>
  <cp:category/>
</cp:coreProperties>
</file>