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Learning Patterns in Human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Richard M. Shiffrin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Indiana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rshiffrin@indiana.edu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Learning Patterns in Human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Patterns in Human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2024-01-26T10:53:45Z</dcterms:modified>
  <cp:category/>
</cp:coreProperties>
</file>