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Efficient Algorithms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Andrew Ng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Andrew.Ng@Stanford.edu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Efficient Algorithms for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Efficient Algorithms for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2024-01-26T10:53:48Z</dcterms:modified>
  <cp:category/>
</cp:coreProperties>
</file>