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E-Learning on Student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Dr. Maria Clarke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mariaclarke@harvard.edu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E-Learning on Student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E-Learning on Student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2024-01-26T10:54:42Z</dcterms:modified>
  <cp:category/>
</cp:coreProperties>
</file>