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Solar Energy's Potential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Green Energy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sarah.johnson@greenenergy.org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Solar Energy's Potential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Solar Energy's Potential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2024-01-26T10:54:45Z</dcterms:modified>
  <cp:category/>
</cp:coreProperties>
</file>