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Optical Metamaterials for Enhanced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Jeremy N. Munday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Santa Barbara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munday@physics.ucsb.edu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Optical Metamaterials for Enhanced Detection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Metamaterials for Enhanced Detection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2024-01-26T10:54:52Z</dcterms:modified>
  <cp:category/>
</cp:coreProperties>
</file>