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A New Era of Brain Imaging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Charlie Wood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Yale University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charlie.wood@yale.edu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A New Era of Brain Imaging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New Era of Brain Imaging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2024-01-26T10:55:03Z</dcterms:modified>
  <cp:category/>
</cp:coreProperties>
</file>