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Edible Insects: Sustainable Food for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Hoffman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sarah.hoffman@berkeley.edu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Edible Insects: Sustainable Food for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Edible Insects: Sustainable Food for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2024-01-26T10:55:17Z</dcterms:modified>
  <cp:category/>
</cp:coreProperties>
</file>