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Supplementing Diet with Omega-3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Sarah Johnson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Los Angeles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sarah.johnson@ucla.edu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Supplementing Diet with Omega-3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Supplementing Diet with Omega-3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2024-01-26T10:55:27Z</dcterms:modified>
  <cp:category/>
</cp:coreProperties>
</file>