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Chocolate Consumption and Cognitive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Lee Berk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Loma Linda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lberk@llu.edu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Chocolate Consumption and Cognitive Function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Chocolate Consumption and Cognitive Function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2024-01-26T10:55:44Z</dcterms:modified>
  <cp:category/>
</cp:coreProperties>
</file>