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Impacts of Climate Change on Whales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University of Alaska</a:t>
            </a:r>
          </a:p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jane.doe@alaska.edu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Impacts of Climate Change on Whales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Climate Change on Whales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2024-01-26T10:55:49Z</dcterms:modified>
  <cp:category/>
</cp:coreProperties>
</file>