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and the Global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Carmen M. Reinhart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carmen_reinhart@harvard.edu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and the Global Economy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Global Economy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2024-01-26T10:56:06Z</dcterms:modified>
  <cp:category/>
</cp:coreProperties>
</file>